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263" autoAdjust="0"/>
  </p:normalViewPr>
  <p:slideViewPr>
    <p:cSldViewPr>
      <p:cViewPr varScale="1">
        <p:scale>
          <a:sx n="107" d="100"/>
          <a:sy n="107" d="100"/>
        </p:scale>
        <p:origin x="-183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A94FF-9541-40A6-99CE-DA87936D72D7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D290-A3BC-4558-B565-C0E3EC89EF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042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A94FF-9541-40A6-99CE-DA87936D72D7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D290-A3BC-4558-B565-C0E3EC89EF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3027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A94FF-9541-40A6-99CE-DA87936D72D7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D290-A3BC-4558-B565-C0E3EC89EF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538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A94FF-9541-40A6-99CE-DA87936D72D7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D290-A3BC-4558-B565-C0E3EC89EF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983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A94FF-9541-40A6-99CE-DA87936D72D7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D290-A3BC-4558-B565-C0E3EC89EF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479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A94FF-9541-40A6-99CE-DA87936D72D7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D290-A3BC-4558-B565-C0E3EC89EF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655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A94FF-9541-40A6-99CE-DA87936D72D7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D290-A3BC-4558-B565-C0E3EC89EF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6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A94FF-9541-40A6-99CE-DA87936D72D7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D290-A3BC-4558-B565-C0E3EC89EF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077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A94FF-9541-40A6-99CE-DA87936D72D7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D290-A3BC-4558-B565-C0E3EC89EF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756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A94FF-9541-40A6-99CE-DA87936D72D7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D290-A3BC-4558-B565-C0E3EC89EF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412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A94FF-9541-40A6-99CE-DA87936D72D7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D290-A3BC-4558-B565-C0E3EC89EF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9048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A94FF-9541-40A6-99CE-DA87936D72D7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DD290-A3BC-4558-B565-C0E3EC89EF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391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15616" y="1052736"/>
            <a:ext cx="48965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MO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Объявление </a:t>
            </a:r>
            <a:r>
              <a:rPr lang="ru-MO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MO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MO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Уважаемые родители будущих первоклассников!</a:t>
            </a:r>
          </a:p>
          <a:p>
            <a:pPr lvl="0" algn="ctr"/>
            <a:r>
              <a:rPr lang="ru-MO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Гимназия </a:t>
            </a:r>
            <a:r>
              <a:rPr lang="ru-MO" b="1" i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г.Тараклия</a:t>
            </a:r>
            <a:r>
              <a:rPr lang="ru-MO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ru-MO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03 марта </a:t>
            </a:r>
            <a:r>
              <a:rPr lang="ru-MO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2025 года начинает приём заявлений о зачислении в </a:t>
            </a:r>
            <a:r>
              <a:rPr lang="ro-RO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MO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класс на 2025-2026 учебный год.</a:t>
            </a:r>
          </a:p>
          <a:p>
            <a:pPr lvl="0" algn="ctr"/>
            <a:r>
              <a:rPr lang="ru-MO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 заявлению необходимо предоставить следующие документы:</a:t>
            </a:r>
          </a:p>
          <a:p>
            <a:pPr lvl="0" algn="ctr"/>
            <a:r>
              <a:rPr lang="ru-MO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Оригинал и копии свидетельства о рождении ребёнка, удостоверения личности родителя/ законного представителя.</a:t>
            </a:r>
          </a:p>
          <a:p>
            <a:pPr lvl="0" algn="ctr"/>
            <a:r>
              <a:rPr lang="ru-MO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Добро пожаловать в нашу гимназию !</a:t>
            </a:r>
          </a:p>
          <a:p>
            <a:pPr lvl="0" algn="ctr"/>
            <a:r>
              <a:rPr lang="ru-MO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Наш адрес: Ленина, 74</a:t>
            </a:r>
          </a:p>
          <a:p>
            <a:pPr lvl="0" algn="ctr"/>
            <a:r>
              <a:rPr lang="ru-MO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Телефон:(</a:t>
            </a:r>
            <a:r>
              <a:rPr lang="ru-MO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0294)22 5 77</a:t>
            </a:r>
            <a:endParaRPr lang="ru-RU" b="1" i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0101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66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Тараклия Гимназия</dc:creator>
  <cp:lastModifiedBy>Тараклия Гимназия</cp:lastModifiedBy>
  <cp:revision>5</cp:revision>
  <dcterms:created xsi:type="dcterms:W3CDTF">2025-03-07T08:27:17Z</dcterms:created>
  <dcterms:modified xsi:type="dcterms:W3CDTF">2025-03-07T10:13:33Z</dcterms:modified>
</cp:coreProperties>
</file>